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51"/>
    <p:restoredTop sz="94754"/>
  </p:normalViewPr>
  <p:slideViewPr>
    <p:cSldViewPr snapToGrid="0" snapToObjects="1">
      <p:cViewPr>
        <p:scale>
          <a:sx n="110" d="100"/>
          <a:sy n="110" d="100"/>
        </p:scale>
        <p:origin x="280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F6E75-D160-9947-A300-74B76126836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E7E2F-A33A-AA44-BB5E-76801EBEE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01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58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63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6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4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82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67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01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49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0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6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E780-D58D-6B47-B17A-0940E8A40957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8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2915" y="1089234"/>
            <a:ext cx="9144000" cy="115824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MS Gothic" charset="-128"/>
                <a:ea typeface="MS Gothic" charset="-128"/>
                <a:cs typeface="MS Gothic" charset="-128"/>
              </a:rPr>
              <a:t>（演題名）</a:t>
            </a:r>
            <a:endParaRPr kumimoji="1" lang="ja-JP" altLang="en-US" sz="54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352915" y="3127318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MS Gothic" charset="-128"/>
                <a:ea typeface="MS Gothic" charset="-128"/>
                <a:cs typeface="MS Gothic" charset="-128"/>
              </a:rPr>
              <a:t>日本正常圧</a:t>
            </a:r>
            <a:r>
              <a:rPr lang="ja-JP" altLang="en-US" sz="4000">
                <a:latin typeface="MS Gothic" charset="-128"/>
                <a:ea typeface="MS Gothic" charset="-128"/>
                <a:cs typeface="MS Gothic" charset="-128"/>
              </a:rPr>
              <a:t>水頭症</a:t>
            </a:r>
            <a:r>
              <a:rPr lang="ja-JP" altLang="en-US" sz="4000" smtClean="0">
                <a:latin typeface="MS Gothic" charset="-128"/>
                <a:ea typeface="MS Gothic" charset="-128"/>
                <a:cs typeface="MS Gothic" charset="-128"/>
              </a:rPr>
              <a:t>学会病院</a:t>
            </a:r>
            <a:r>
              <a:rPr lang="ja-JP" altLang="en-US" sz="4000" smtClean="0">
                <a:latin typeface="MS Gothic" charset="-128"/>
                <a:ea typeface="MS Gothic" charset="-128"/>
                <a:cs typeface="MS Gothic" charset="-128"/>
              </a:rPr>
              <a:t>（</a:t>
            </a:r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施設名）</a:t>
            </a:r>
            <a:endParaRPr lang="ja-JP" altLang="en-US" sz="40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06582" y="4074568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岩手　太郎（氏名）</a:t>
            </a:r>
            <a:endParaRPr lang="ja-JP" altLang="en-US" sz="40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06582" y="5289909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latin typeface="MS Gothic" charset="-128"/>
                <a:ea typeface="MS Gothic" charset="-128"/>
                <a:cs typeface="MS Gothic" charset="-128"/>
              </a:rPr>
              <a:t>筆頭演者は○○○○（筆頭演者の基幹学会名を記載）の指針・細則に従い</a:t>
            </a:r>
            <a:r>
              <a:rPr lang="en-US" altLang="ja-JP" sz="2000" dirty="0" smtClean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2000" dirty="0" smtClean="0">
                <a:latin typeface="MS Gothic" charset="-128"/>
                <a:ea typeface="MS Gothic" charset="-128"/>
                <a:cs typeface="MS Gothic" charset="-128"/>
              </a:rPr>
              <a:t>自己申告を完了しています。　</a:t>
            </a:r>
            <a:endParaRPr lang="ja-JP" altLang="en-US" sz="2000" dirty="0">
              <a:latin typeface="MS Gothic" charset="-128"/>
              <a:ea typeface="MS Gothic" charset="-128"/>
              <a:cs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81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06582" y="394753"/>
            <a:ext cx="9144000" cy="115824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MS Gothic" charset="-128"/>
                <a:ea typeface="MS Gothic" charset="-128"/>
                <a:cs typeface="MS Gothic" charset="-128"/>
              </a:rPr>
              <a:t>筆頭演者の</a:t>
            </a:r>
            <a:r>
              <a:rPr lang="en-US" altLang="ja-JP" sz="5400" dirty="0" smtClean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5400" dirty="0" smtClean="0">
                <a:latin typeface="MS Gothic" charset="-128"/>
                <a:ea typeface="MS Gothic" charset="-128"/>
                <a:cs typeface="MS Gothic" charset="-128"/>
              </a:rPr>
              <a:t>開示</a:t>
            </a:r>
            <a:endParaRPr kumimoji="1" lang="ja-JP" altLang="en-US" sz="54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352915" y="1532056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latin typeface="MS Gothic" charset="-128"/>
                <a:ea typeface="MS Gothic" charset="-128"/>
                <a:cs typeface="MS Gothic" charset="-128"/>
              </a:rPr>
              <a:t>本発表に関して開示すべき</a:t>
            </a:r>
            <a:r>
              <a:rPr lang="en-US" altLang="ja-JP" sz="3200" dirty="0" smtClean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3200" dirty="0" smtClean="0">
                <a:latin typeface="MS Gothic" charset="-128"/>
                <a:ea typeface="MS Gothic" charset="-128"/>
                <a:cs typeface="MS Gothic" charset="-128"/>
              </a:rPr>
              <a:t>は以下のとおりです。</a:t>
            </a:r>
            <a:endParaRPr lang="ja-JP" altLang="en-US" sz="32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06582" y="5868644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岩手　太郎（氏名）</a:t>
            </a:r>
            <a:endParaRPr lang="ja-JP" altLang="en-US" sz="40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636382" y="2539332"/>
            <a:ext cx="3288533" cy="2461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1.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役員、顧問職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2.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株の保有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3.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特許権使用料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4.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講演料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5.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原稿料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6.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研究費</a:t>
            </a:r>
            <a:endParaRPr lang="ja-JP" altLang="en-US" sz="28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467602" y="2539332"/>
            <a:ext cx="3288533" cy="2461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なし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なし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なし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あり（○○製薬）なし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あり（○○製薬）</a:t>
            </a:r>
            <a:endParaRPr lang="ja-JP" altLang="en-US" sz="28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352915" y="5153335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MS Gothic" charset="-128"/>
                <a:ea typeface="MS Gothic" charset="-128"/>
                <a:cs typeface="MS Gothic" charset="-128"/>
              </a:rPr>
              <a:t>日本正常圧水頭症</a:t>
            </a:r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学会病院</a:t>
            </a:r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（</a:t>
            </a:r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施設名）</a:t>
            </a:r>
            <a:endParaRPr lang="ja-JP" altLang="en-US" sz="4000" dirty="0">
              <a:latin typeface="MS Gothic" charset="-128"/>
              <a:ea typeface="MS Gothic" charset="-128"/>
              <a:cs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36965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109</Words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MS Gothic</vt:lpstr>
      <vt:lpstr>Yu Gothic</vt:lpstr>
      <vt:lpstr>Yu Gothic Light</vt:lpstr>
      <vt:lpstr>Arial</vt:lpstr>
      <vt:lpstr>ホワイト</vt:lpstr>
      <vt:lpstr>（演題名）</vt:lpstr>
      <vt:lpstr>筆頭演者のCOI開示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2020-09-30T01:13:33Z</dcterms:created>
  <dcterms:modified xsi:type="dcterms:W3CDTF">2020-12-22T06:12:19Z</dcterms:modified>
</cp:coreProperties>
</file>